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US" b="1" dirty="0"/>
              <a:t>Samuel Taylor </a:t>
            </a:r>
            <a:r>
              <a:rPr lang="en-US" b="1" dirty="0" smtClean="0"/>
              <a:t>Coleridge</a:t>
            </a:r>
            <a:br>
              <a:rPr lang="en-US" b="1" dirty="0" smtClean="0"/>
            </a:br>
            <a:r>
              <a:rPr lang="en-US" b="1" dirty="0" smtClean="0"/>
              <a:t>1772-1834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63908"/>
            <a:ext cx="3637847" cy="434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3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</a:t>
            </a:r>
            <a:r>
              <a:rPr lang="en-US" dirty="0" err="1"/>
              <a:t>Xanadu</a:t>
            </a:r>
            <a:r>
              <a:rPr lang="en-US" dirty="0"/>
              <a:t> did </a:t>
            </a:r>
            <a:r>
              <a:rPr lang="en-US" dirty="0" err="1"/>
              <a:t>KubIa</a:t>
            </a:r>
            <a:r>
              <a:rPr lang="en-US" dirty="0"/>
              <a:t> Khan </a:t>
            </a:r>
            <a:endParaRPr lang="ru-RU" dirty="0"/>
          </a:p>
          <a:p>
            <a:r>
              <a:rPr lang="en-US" dirty="0"/>
              <a:t>A stately pleasure dome decree: </a:t>
            </a:r>
            <a:endParaRPr lang="ru-RU" dirty="0"/>
          </a:p>
          <a:p>
            <a:r>
              <a:rPr lang="en-US" dirty="0"/>
              <a:t>Where </a:t>
            </a:r>
            <a:r>
              <a:rPr lang="en-US" dirty="0" err="1"/>
              <a:t>Alph</a:t>
            </a:r>
            <a:r>
              <a:rPr lang="en-US" dirty="0"/>
              <a:t>, the sacred river, ran</a:t>
            </a:r>
            <a:endParaRPr lang="ru-RU" dirty="0"/>
          </a:p>
          <a:p>
            <a:r>
              <a:rPr lang="en-US" dirty="0"/>
              <a:t>Through caverns measureless to man</a:t>
            </a:r>
            <a:endParaRPr lang="ru-RU" dirty="0"/>
          </a:p>
          <a:p>
            <a:r>
              <a:rPr lang="en-US" dirty="0" smtClean="0"/>
              <a:t>Down </a:t>
            </a:r>
            <a:r>
              <a:rPr lang="en-US" dirty="0"/>
              <a:t>to a sunless sea. </a:t>
            </a:r>
            <a:endParaRPr lang="ru-RU" dirty="0"/>
          </a:p>
          <a:p>
            <a:r>
              <a:rPr lang="en-US" dirty="0"/>
              <a:t>So twice five miles of fertile ground </a:t>
            </a:r>
            <a:endParaRPr lang="ru-RU" dirty="0"/>
          </a:p>
          <a:p>
            <a:r>
              <a:rPr lang="en-US" dirty="0"/>
              <a:t>With walls and towers were girdled round: </a:t>
            </a:r>
            <a:endParaRPr lang="ru-RU" dirty="0"/>
          </a:p>
          <a:p>
            <a:r>
              <a:rPr lang="en-US" dirty="0"/>
              <a:t>And there were gardens bright with sinuous rills, </a:t>
            </a:r>
            <a:endParaRPr lang="ru-RU" dirty="0"/>
          </a:p>
          <a:p>
            <a:r>
              <a:rPr lang="en-US" dirty="0"/>
              <a:t>Where blossomed many an incense-bearing tree; </a:t>
            </a:r>
            <a:endParaRPr lang="ru-RU" dirty="0"/>
          </a:p>
          <a:p>
            <a:r>
              <a:rPr lang="en-US" dirty="0"/>
              <a:t>And here were forests ancient as the hills, </a:t>
            </a:r>
            <a:endParaRPr lang="ru-RU" dirty="0"/>
          </a:p>
          <a:p>
            <a:r>
              <a:rPr lang="en-US" dirty="0"/>
              <a:t>Enfolding sunny spots of greenery.  </a:t>
            </a:r>
            <a:endParaRPr lang="ru-RU" dirty="0"/>
          </a:p>
          <a:p>
            <a:r>
              <a:rPr lang="en-US" dirty="0"/>
              <a:t>But oh! that deep romantic chasm which slanted </a:t>
            </a:r>
            <a:endParaRPr lang="ru-RU" dirty="0"/>
          </a:p>
          <a:p>
            <a:r>
              <a:rPr lang="en-US" dirty="0"/>
              <a:t>Down the green hill athwart a cedarn cover! </a:t>
            </a:r>
            <a:endParaRPr lang="ru-RU" dirty="0"/>
          </a:p>
          <a:p>
            <a:r>
              <a:rPr lang="en-US" dirty="0"/>
              <a:t>A savage place! as holy and enchanted </a:t>
            </a:r>
            <a:endParaRPr lang="ru-RU" dirty="0"/>
          </a:p>
          <a:p>
            <a:r>
              <a:rPr lang="en-US" dirty="0"/>
              <a:t>As </a:t>
            </a:r>
            <a:r>
              <a:rPr lang="en-US" dirty="0" err="1"/>
              <a:t>e'er</a:t>
            </a:r>
            <a:r>
              <a:rPr lang="en-US" dirty="0"/>
              <a:t> beneath a waning moon was haunted </a:t>
            </a:r>
            <a:endParaRPr lang="ru-RU" dirty="0"/>
          </a:p>
          <a:p>
            <a:r>
              <a:rPr lang="en-US" dirty="0"/>
              <a:t>By woman wailing for her demon lover! 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15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And from this chasm, with ceaseless turmoil seething, </a:t>
            </a:r>
            <a:endParaRPr lang="ru-RU" dirty="0"/>
          </a:p>
          <a:p>
            <a:r>
              <a:rPr lang="en-US" dirty="0"/>
              <a:t>As if this earth in fast thick pants were breathing, </a:t>
            </a:r>
            <a:endParaRPr lang="ru-RU" dirty="0"/>
          </a:p>
          <a:p>
            <a:r>
              <a:rPr lang="en-US" dirty="0"/>
              <a:t>A mighty fountain momently was forced: </a:t>
            </a:r>
            <a:endParaRPr lang="ru-RU" dirty="0"/>
          </a:p>
          <a:p>
            <a:r>
              <a:rPr lang="en-US" dirty="0"/>
              <a:t>Amid whose swift half-intermitted burst </a:t>
            </a:r>
            <a:endParaRPr lang="ru-RU" dirty="0"/>
          </a:p>
          <a:p>
            <a:r>
              <a:rPr lang="en-US" dirty="0"/>
              <a:t>Huge fragments vaulted like rebounding hail, </a:t>
            </a:r>
            <a:endParaRPr lang="ru-RU" dirty="0"/>
          </a:p>
          <a:p>
            <a:r>
              <a:rPr lang="en-US" dirty="0"/>
              <a:t>Or </a:t>
            </a:r>
            <a:r>
              <a:rPr lang="en-US" dirty="0" err="1"/>
              <a:t>chafly</a:t>
            </a:r>
            <a:r>
              <a:rPr lang="en-US" dirty="0"/>
              <a:t> grain beneath the thresher's flail: </a:t>
            </a:r>
            <a:endParaRPr lang="ru-RU" dirty="0"/>
          </a:p>
          <a:p>
            <a:r>
              <a:rPr lang="en-US" dirty="0"/>
              <a:t>And `mid these dancing rocks at once and ever </a:t>
            </a:r>
            <a:endParaRPr lang="ru-RU" dirty="0"/>
          </a:p>
          <a:p>
            <a:r>
              <a:rPr lang="en-US" dirty="0"/>
              <a:t>It flung up momently the sacred river. </a:t>
            </a:r>
            <a:endParaRPr lang="ru-RU" dirty="0"/>
          </a:p>
          <a:p>
            <a:r>
              <a:rPr lang="en-US" dirty="0"/>
              <a:t>Five miles meandering with a mazy motion  </a:t>
            </a:r>
            <a:endParaRPr lang="ru-RU" dirty="0"/>
          </a:p>
          <a:p>
            <a:r>
              <a:rPr lang="en-US" dirty="0"/>
              <a:t>Through wood and dale the sacred river ran, </a:t>
            </a:r>
            <a:endParaRPr lang="ru-RU" dirty="0"/>
          </a:p>
          <a:p>
            <a:r>
              <a:rPr lang="en-US" dirty="0"/>
              <a:t>Then reached the caverns measureless to man, </a:t>
            </a:r>
            <a:endParaRPr lang="ru-RU" dirty="0"/>
          </a:p>
          <a:p>
            <a:r>
              <a:rPr lang="en-US" dirty="0"/>
              <a:t>And sank in tumult to a lifeless ocean: </a:t>
            </a:r>
            <a:endParaRPr lang="ru-RU" dirty="0"/>
          </a:p>
          <a:p>
            <a:r>
              <a:rPr lang="en-US" dirty="0"/>
              <a:t>And `mid this tumult </a:t>
            </a:r>
            <a:r>
              <a:rPr lang="en-US" dirty="0" err="1"/>
              <a:t>KubIa</a:t>
            </a:r>
            <a:r>
              <a:rPr lang="en-US" dirty="0"/>
              <a:t> heard from far </a:t>
            </a:r>
            <a:endParaRPr lang="ru-RU" dirty="0"/>
          </a:p>
          <a:p>
            <a:r>
              <a:rPr lang="en-US" dirty="0"/>
              <a:t>Ancestral voices prophesying war! </a:t>
            </a:r>
            <a:endParaRPr lang="ru-RU" dirty="0"/>
          </a:p>
          <a:p>
            <a:r>
              <a:rPr lang="en-US" dirty="0"/>
              <a:t>The shadow of the dome of pleasure </a:t>
            </a:r>
            <a:endParaRPr lang="ru-RU" dirty="0"/>
          </a:p>
          <a:p>
            <a:r>
              <a:rPr lang="en-US" dirty="0"/>
              <a:t>Floated midway on the waves; </a:t>
            </a:r>
            <a:endParaRPr lang="ru-RU" dirty="0"/>
          </a:p>
          <a:p>
            <a:r>
              <a:rPr lang="en-US" dirty="0"/>
              <a:t>Where was heard the mingled measure </a:t>
            </a:r>
            <a:endParaRPr lang="ru-RU" dirty="0"/>
          </a:p>
          <a:p>
            <a:r>
              <a:rPr lang="en-US" dirty="0"/>
              <a:t>From the fountain and the caves. </a:t>
            </a:r>
            <a:endParaRPr lang="ru-RU" dirty="0"/>
          </a:p>
          <a:p>
            <a:r>
              <a:rPr lang="en-US" dirty="0"/>
              <a:t>It was a miracle of rare device, </a:t>
            </a:r>
            <a:endParaRPr lang="ru-RU" dirty="0"/>
          </a:p>
          <a:p>
            <a:r>
              <a:rPr lang="en-US" dirty="0" smtClean="0"/>
              <a:t>A sunny pleasure dome with caves of ice!  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39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damsel with a dulcimer 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vision once I saw: </a:t>
            </a:r>
            <a:endParaRPr lang="ru-RU" dirty="0"/>
          </a:p>
          <a:p>
            <a:r>
              <a:rPr lang="en-US" dirty="0"/>
              <a:t>It was an Abyssinian maid, </a:t>
            </a:r>
            <a:endParaRPr lang="ru-RU" dirty="0"/>
          </a:p>
          <a:p>
            <a:r>
              <a:rPr lang="en-US" dirty="0"/>
              <a:t>And on her dulcimer she played, </a:t>
            </a:r>
            <a:endParaRPr lang="ru-RU" dirty="0"/>
          </a:p>
          <a:p>
            <a:r>
              <a:rPr lang="en-US" dirty="0"/>
              <a:t>Singing of Mount </a:t>
            </a:r>
            <a:r>
              <a:rPr lang="en-US" dirty="0" err="1"/>
              <a:t>Abora</a:t>
            </a:r>
            <a:r>
              <a:rPr lang="en-US" dirty="0"/>
              <a:t>. </a:t>
            </a:r>
            <a:endParaRPr lang="ru-RU" dirty="0"/>
          </a:p>
          <a:p>
            <a:r>
              <a:rPr lang="en-US" dirty="0"/>
              <a:t>Could I revive within me </a:t>
            </a:r>
            <a:endParaRPr lang="ru-RU" dirty="0"/>
          </a:p>
          <a:p>
            <a:r>
              <a:rPr lang="en-US" dirty="0"/>
              <a:t>Her symphony and song, </a:t>
            </a:r>
            <a:endParaRPr lang="ru-RU" dirty="0"/>
          </a:p>
          <a:p>
            <a:r>
              <a:rPr lang="en-US" dirty="0"/>
              <a:t>To such a deep delight `</a:t>
            </a:r>
            <a:r>
              <a:rPr lang="en-US" dirty="0" err="1"/>
              <a:t>twould</a:t>
            </a:r>
            <a:r>
              <a:rPr lang="en-US" dirty="0"/>
              <a:t> win me, </a:t>
            </a:r>
            <a:endParaRPr lang="ru-RU" dirty="0"/>
          </a:p>
          <a:p>
            <a:r>
              <a:rPr lang="en-US" dirty="0"/>
              <a:t>That with music loud and long,  </a:t>
            </a:r>
            <a:endParaRPr lang="ru-RU" dirty="0"/>
          </a:p>
          <a:p>
            <a:r>
              <a:rPr lang="en-US" dirty="0"/>
              <a:t>I would build that dome in air, </a:t>
            </a:r>
            <a:endParaRPr lang="ru-RU" dirty="0"/>
          </a:p>
          <a:p>
            <a:r>
              <a:rPr lang="en-US" dirty="0"/>
              <a:t>That sunny dome! those caves of ice! </a:t>
            </a:r>
            <a:endParaRPr lang="ru-RU" dirty="0"/>
          </a:p>
          <a:p>
            <a:r>
              <a:rPr lang="en-US" dirty="0"/>
              <a:t>And all who heard should see them there, </a:t>
            </a:r>
            <a:endParaRPr lang="ru-RU" dirty="0"/>
          </a:p>
          <a:p>
            <a:r>
              <a:rPr lang="en-US" dirty="0"/>
              <a:t>And all should cry, Beware! Beware! </a:t>
            </a:r>
            <a:endParaRPr lang="ru-RU" dirty="0"/>
          </a:p>
          <a:p>
            <a:r>
              <a:rPr lang="en-US" dirty="0"/>
              <a:t>His flashing eyes, his floating hair! </a:t>
            </a:r>
            <a:endParaRPr lang="ru-RU" dirty="0"/>
          </a:p>
          <a:p>
            <a:r>
              <a:rPr lang="en-US" dirty="0"/>
              <a:t>Weave a circle round him thrice, </a:t>
            </a:r>
            <a:endParaRPr lang="ru-RU" dirty="0"/>
          </a:p>
          <a:p>
            <a:r>
              <a:rPr lang="en-US" dirty="0"/>
              <a:t>And close your eyes with holy dread, </a:t>
            </a:r>
            <a:endParaRPr lang="ru-RU" dirty="0"/>
          </a:p>
          <a:p>
            <a:r>
              <a:rPr lang="en-US" dirty="0"/>
              <a:t>For he on honeydew hath fed, </a:t>
            </a:r>
            <a:endParaRPr lang="ru-RU" dirty="0"/>
          </a:p>
          <a:p>
            <a:r>
              <a:rPr lang="en-US" dirty="0"/>
              <a:t>And drunk the milk of Paradise.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К.Д.Бальмонта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608512" cy="4824536"/>
          </a:xfrm>
        </p:spPr>
        <p:txBody>
          <a:bodyPr>
            <a:no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In </a:t>
            </a:r>
            <a:r>
              <a:rPr lang="en-US" sz="1600" dirty="0" err="1"/>
              <a:t>Xanadu</a:t>
            </a:r>
            <a:r>
              <a:rPr lang="en-US" sz="1600" dirty="0"/>
              <a:t> did </a:t>
            </a:r>
            <a:r>
              <a:rPr lang="en-US" sz="1600" dirty="0" err="1"/>
              <a:t>Kubla</a:t>
            </a:r>
            <a:r>
              <a:rPr lang="en-US" sz="1600" dirty="0"/>
              <a:t> Khan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A stately pleasure-dome decree: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Where </a:t>
            </a:r>
            <a:r>
              <a:rPr lang="en-US" sz="1600" dirty="0" err="1"/>
              <a:t>Alph</a:t>
            </a:r>
            <a:r>
              <a:rPr lang="en-US" sz="1600" dirty="0"/>
              <a:t>, the sacred river, ran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Through caverns measureless to man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 smtClean="0"/>
              <a:t>Down </a:t>
            </a:r>
            <a:r>
              <a:rPr lang="en-US" sz="1600" dirty="0"/>
              <a:t>to a sunless sea.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So twice five miles of fertile ground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With walls and towers were girdled round;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And there were gardens bright with sinuous rills,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Where blossomed many an incense-bearing tree;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And here were forests ancient as the hills,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Enfolding sunny spots of greenery.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 smtClean="0"/>
              <a:t>But </a:t>
            </a:r>
            <a:r>
              <a:rPr lang="en-US" sz="1600" dirty="0"/>
              <a:t>oh! that deep romantic chasm which slanted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Down the green hill athwart a cedarn cover!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A savage place! as holy and enchanted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As </a:t>
            </a:r>
            <a:r>
              <a:rPr lang="en-US" sz="1600" dirty="0" err="1"/>
              <a:t>e’er</a:t>
            </a:r>
            <a:r>
              <a:rPr lang="en-US" sz="1600" dirty="0"/>
              <a:t> beneath a waning moon was haunted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600" dirty="0"/>
              <a:t>By woman wailing for her </a:t>
            </a:r>
            <a:r>
              <a:rPr lang="en-US" sz="1600" dirty="0" smtClean="0"/>
              <a:t>demon-lover!</a:t>
            </a:r>
            <a:endParaRPr lang="en-US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2428" y="1412776"/>
            <a:ext cx="4427984" cy="39604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1900"/>
              </a:lnSpc>
              <a:buNone/>
            </a:pPr>
            <a:r>
              <a:rPr lang="ru-RU" sz="7200" dirty="0"/>
              <a:t>В стране </a:t>
            </a:r>
            <a:r>
              <a:rPr lang="ru-RU" sz="7200" dirty="0" err="1"/>
              <a:t>Ксанад</a:t>
            </a:r>
            <a:r>
              <a:rPr lang="ru-RU" sz="7200" dirty="0"/>
              <a:t> благословенной</a:t>
            </a:r>
            <a:br>
              <a:rPr lang="ru-RU" sz="7200" dirty="0"/>
            </a:br>
            <a:r>
              <a:rPr lang="ru-RU" sz="7200" dirty="0" smtClean="0"/>
              <a:t>Дворец </a:t>
            </a:r>
            <a:r>
              <a:rPr lang="ru-RU" sz="7200" dirty="0"/>
              <a:t>построил </a:t>
            </a:r>
            <a:r>
              <a:rPr lang="ru-RU" sz="7200" dirty="0" err="1"/>
              <a:t>Кубла</a:t>
            </a:r>
            <a:r>
              <a:rPr lang="ru-RU" sz="7200" dirty="0"/>
              <a:t> Хан,</a:t>
            </a:r>
            <a:br>
              <a:rPr lang="ru-RU" sz="7200" dirty="0"/>
            </a:br>
            <a:r>
              <a:rPr lang="ru-RU" sz="7200" dirty="0"/>
              <a:t>Где Альф бежит, поток священный,</a:t>
            </a:r>
            <a:br>
              <a:rPr lang="ru-RU" sz="7200" dirty="0"/>
            </a:br>
            <a:r>
              <a:rPr lang="ru-RU" sz="7200" dirty="0"/>
              <a:t>Сквозь мглу пещер гигантских, пенный,</a:t>
            </a:r>
            <a:br>
              <a:rPr lang="ru-RU" sz="7200" dirty="0"/>
            </a:br>
            <a:r>
              <a:rPr lang="ru-RU" sz="7200" dirty="0" smtClean="0"/>
              <a:t>Впадает </a:t>
            </a:r>
            <a:r>
              <a:rPr lang="ru-RU" sz="7200" dirty="0"/>
              <a:t>в сонный океан.</a:t>
            </a:r>
            <a:br>
              <a:rPr lang="ru-RU" sz="7200" dirty="0"/>
            </a:br>
            <a:r>
              <a:rPr lang="ru-RU" sz="7200" dirty="0" smtClean="0"/>
              <a:t>На </a:t>
            </a:r>
            <a:r>
              <a:rPr lang="ru-RU" sz="7200" dirty="0"/>
              <a:t>десять миль оградой стен и башен</a:t>
            </a:r>
            <a:br>
              <a:rPr lang="ru-RU" sz="7200" dirty="0"/>
            </a:br>
            <a:r>
              <a:rPr lang="ru-RU" sz="7200" dirty="0"/>
              <a:t>Оазис плодородный окружён,</a:t>
            </a:r>
            <a:br>
              <a:rPr lang="ru-RU" sz="7200" dirty="0"/>
            </a:br>
            <a:r>
              <a:rPr lang="ru-RU" sz="7200" dirty="0"/>
              <a:t>Садами и ручьями он украшен.</a:t>
            </a:r>
            <a:br>
              <a:rPr lang="ru-RU" sz="7200" dirty="0"/>
            </a:br>
            <a:r>
              <a:rPr lang="ru-RU" sz="7200" dirty="0"/>
              <a:t>В нем фимиам цветы струят сквозь сон,</a:t>
            </a:r>
            <a:br>
              <a:rPr lang="ru-RU" sz="7200" dirty="0"/>
            </a:br>
            <a:r>
              <a:rPr lang="ru-RU" sz="7200" dirty="0"/>
              <a:t>И древний лес, роскошен и печален,</a:t>
            </a:r>
            <a:br>
              <a:rPr lang="ru-RU" sz="7200" dirty="0"/>
            </a:br>
            <a:r>
              <a:rPr lang="ru-RU" sz="7200" dirty="0"/>
              <a:t>Блистает там воздушностью прогалин.</a:t>
            </a:r>
            <a:br>
              <a:rPr lang="ru-RU" sz="7200" dirty="0"/>
            </a:br>
            <a:r>
              <a:rPr lang="ru-RU" sz="7200" dirty="0" smtClean="0"/>
              <a:t>Но </a:t>
            </a:r>
            <a:r>
              <a:rPr lang="ru-RU" sz="7200" dirty="0"/>
              <a:t>между кедров, полных тишиной,</a:t>
            </a:r>
            <a:br>
              <a:rPr lang="ru-RU" sz="7200" dirty="0"/>
            </a:br>
            <a:r>
              <a:rPr lang="ru-RU" sz="7200" dirty="0"/>
              <a:t>Расщелина по склону ниспадала.</a:t>
            </a:r>
            <a:br>
              <a:rPr lang="ru-RU" sz="7200" dirty="0"/>
            </a:br>
            <a:r>
              <a:rPr lang="ru-RU" sz="7200" dirty="0"/>
              <a:t>О, никогда под бледною луной</a:t>
            </a:r>
            <a:br>
              <a:rPr lang="ru-RU" sz="7200" dirty="0"/>
            </a:br>
            <a:r>
              <a:rPr lang="ru-RU" sz="7200" dirty="0"/>
              <a:t>Так пышен не был тот уют лесной,</a:t>
            </a:r>
            <a:br>
              <a:rPr lang="ru-RU" sz="7200" dirty="0"/>
            </a:br>
            <a:r>
              <a:rPr lang="ru-RU" sz="7200" dirty="0"/>
              <a:t>Где женщина о демоне рыдала.</a:t>
            </a:r>
            <a:r>
              <a:rPr lang="ru-RU" sz="6400" dirty="0"/>
              <a:t/>
            </a:r>
            <a:br>
              <a:rPr lang="ru-RU" sz="6400" dirty="0"/>
            </a:br>
            <a:r>
              <a:rPr lang="ru-RU" dirty="0"/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37463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4752528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/>
              <a:t>And from this chasm, with ceaseless turmoil seething, 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As if this earth in fast thick pants were breathing, 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 mighty fountain momently was forced: 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Amid whose swift half-intermitted burst 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Huge fragments vaulted like rebounding hail, 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Or </a:t>
            </a:r>
            <a:r>
              <a:rPr lang="en-US" sz="2900" dirty="0" err="1"/>
              <a:t>chafly</a:t>
            </a:r>
            <a:r>
              <a:rPr lang="en-US" sz="2900" dirty="0"/>
              <a:t> grain beneath the thresher's flail: 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And `mid these dancing rocks at once and ever 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It flung up momently the sacred river. 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Five miles meandering with a mazy motion 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Through wood and dale the sacred river ran, 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Then reached the caverns measureless to man, 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And sank in tumult to a lifeless ocean: 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And `mid this tumult </a:t>
            </a:r>
            <a:r>
              <a:rPr lang="en-US" sz="2900" dirty="0" err="1"/>
              <a:t>KubIa</a:t>
            </a:r>
            <a:r>
              <a:rPr lang="en-US" sz="2900" dirty="0"/>
              <a:t> heard from far 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Ancestral voices prophesying war! 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The shadow of the dome of pleasure 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Floated midway on the waves; 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Where was heard the mingled measure 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From the fountain and the caves. </a:t>
            </a:r>
            <a:endParaRPr lang="ru-RU" sz="2900" dirty="0"/>
          </a:p>
          <a:p>
            <a:pPr marL="0" indent="0">
              <a:buNone/>
            </a:pPr>
            <a:r>
              <a:rPr lang="en-US" sz="2900" dirty="0"/>
              <a:t>It was a miracle of rare device, </a:t>
            </a:r>
            <a:endParaRPr lang="ru-RU" sz="2900" dirty="0" smtClean="0"/>
          </a:p>
          <a:p>
            <a:pPr marL="0" indent="0">
              <a:buNone/>
            </a:pPr>
            <a:r>
              <a:rPr lang="en-US" sz="2900" dirty="0"/>
              <a:t>A sunny pleasure dome with caves of ice! </a:t>
            </a:r>
            <a:r>
              <a:rPr lang="en-US" dirty="0"/>
              <a:t> 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9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95528" y="620688"/>
            <a:ext cx="4248472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 smtClean="0"/>
              <a:t>Пленительное </a:t>
            </a:r>
            <a:r>
              <a:rPr lang="ru-RU" sz="1500" dirty="0"/>
              <a:t>место! Из него,</a:t>
            </a:r>
            <a:br>
              <a:rPr lang="ru-RU" sz="1500" dirty="0"/>
            </a:br>
            <a:r>
              <a:rPr lang="ru-RU" sz="1500" dirty="0"/>
              <a:t>В кипенье беспрерывного волненья,</a:t>
            </a:r>
            <a:br>
              <a:rPr lang="ru-RU" sz="1500" dirty="0"/>
            </a:br>
            <a:r>
              <a:rPr lang="ru-RU" sz="1500" dirty="0"/>
              <a:t>Земля, как бы не в силах своего</a:t>
            </a:r>
            <a:br>
              <a:rPr lang="ru-RU" sz="1500" dirty="0"/>
            </a:br>
            <a:r>
              <a:rPr lang="ru-RU" sz="1500" dirty="0"/>
              <a:t>Сдержать неумолимого мученья,</a:t>
            </a:r>
            <a:br>
              <a:rPr lang="ru-RU" sz="1500" dirty="0"/>
            </a:br>
            <a:r>
              <a:rPr lang="ru-RU" sz="1500" dirty="0"/>
              <a:t>Роняла вниз обломки, точно звенья</a:t>
            </a:r>
            <a:br>
              <a:rPr lang="ru-RU" sz="1500" dirty="0"/>
            </a:br>
            <a:r>
              <a:rPr lang="ru-RU" sz="1500" dirty="0"/>
              <a:t>Тяжёлой цепи: между этих скал,</a:t>
            </a:r>
            <a:br>
              <a:rPr lang="ru-RU" sz="1500" dirty="0"/>
            </a:br>
            <a:r>
              <a:rPr lang="ru-RU" sz="1500" dirty="0"/>
              <a:t>Где камень с камнем бешено плясал,</a:t>
            </a:r>
            <a:br>
              <a:rPr lang="ru-RU" sz="1500" dirty="0"/>
            </a:br>
            <a:r>
              <a:rPr lang="ru-RU" sz="1500" dirty="0" err="1"/>
              <a:t>Рождалося</a:t>
            </a:r>
            <a:r>
              <a:rPr lang="ru-RU" sz="1500" dirty="0"/>
              <a:t> внезапное теченье,</a:t>
            </a:r>
            <a:br>
              <a:rPr lang="ru-RU" sz="1500" dirty="0"/>
            </a:br>
            <a:r>
              <a:rPr lang="ru-RU" sz="1500" dirty="0"/>
              <a:t>Поток священный быстро воды мчал,</a:t>
            </a:r>
            <a:br>
              <a:rPr lang="ru-RU" sz="1500" dirty="0"/>
            </a:br>
            <a:r>
              <a:rPr lang="ru-RU" sz="1500" dirty="0"/>
              <a:t>И на пять миль, изгибами излучин,</a:t>
            </a:r>
            <a:br>
              <a:rPr lang="ru-RU" sz="1500" dirty="0"/>
            </a:br>
            <a:r>
              <a:rPr lang="ru-RU" sz="1500" dirty="0"/>
              <a:t>Поток бежал, пронзив лесной туман,</a:t>
            </a:r>
            <a:br>
              <a:rPr lang="ru-RU" sz="1500" dirty="0"/>
            </a:br>
            <a:r>
              <a:rPr lang="ru-RU" sz="1500" dirty="0"/>
              <a:t>И вдруг, как бы усилием замучен,</a:t>
            </a:r>
            <a:br>
              <a:rPr lang="ru-RU" sz="1500" dirty="0"/>
            </a:br>
            <a:r>
              <a:rPr lang="ru-RU" sz="1500" dirty="0"/>
              <a:t>Сквозь мглу пещер, где мрак от влаги звучен,</a:t>
            </a:r>
            <a:br>
              <a:rPr lang="ru-RU" sz="1500" dirty="0"/>
            </a:br>
            <a:r>
              <a:rPr lang="ru-RU" sz="1500" dirty="0"/>
              <a:t>В безжизненный впадал он океан.</a:t>
            </a:r>
            <a:br>
              <a:rPr lang="ru-RU" sz="1500" dirty="0"/>
            </a:br>
            <a:r>
              <a:rPr lang="ru-RU" sz="1500" dirty="0"/>
              <a:t>И из пещер, где человек не мерял</a:t>
            </a:r>
            <a:br>
              <a:rPr lang="ru-RU" sz="1500" dirty="0"/>
            </a:br>
            <a:r>
              <a:rPr lang="ru-RU" sz="1500" dirty="0"/>
              <a:t>Ни призрачный объем, ни глубину,</a:t>
            </a:r>
            <a:br>
              <a:rPr lang="ru-RU" sz="1500" dirty="0"/>
            </a:br>
            <a:r>
              <a:rPr lang="ru-RU" sz="1500" dirty="0"/>
              <a:t>Рождались крики: вняв им, </a:t>
            </a:r>
            <a:r>
              <a:rPr lang="ru-RU" sz="1500" dirty="0" err="1"/>
              <a:t>Кубла</a:t>
            </a:r>
            <a:r>
              <a:rPr lang="ru-RU" sz="1500" dirty="0"/>
              <a:t> верил,</a:t>
            </a:r>
            <a:br>
              <a:rPr lang="ru-RU" sz="1500" dirty="0"/>
            </a:br>
            <a:r>
              <a:rPr lang="ru-RU" sz="1500" dirty="0"/>
              <a:t>Что возвещают праотцы войну.</a:t>
            </a:r>
            <a:br>
              <a:rPr lang="ru-RU" sz="1500" dirty="0"/>
            </a:br>
            <a:r>
              <a:rPr lang="ru-RU" sz="1500" dirty="0" smtClean="0"/>
              <a:t>И </a:t>
            </a:r>
            <a:r>
              <a:rPr lang="ru-RU" sz="1500" dirty="0"/>
              <a:t>тень чертогов наслажденья</a:t>
            </a:r>
            <a:br>
              <a:rPr lang="ru-RU" sz="1500" dirty="0"/>
            </a:br>
            <a:r>
              <a:rPr lang="ru-RU" sz="1500" dirty="0" smtClean="0"/>
              <a:t>Плыла </a:t>
            </a:r>
            <a:r>
              <a:rPr lang="ru-RU" sz="1500" dirty="0"/>
              <a:t>по глади влажных сфер,</a:t>
            </a:r>
            <a:br>
              <a:rPr lang="ru-RU" sz="1500" dirty="0"/>
            </a:br>
            <a:r>
              <a:rPr lang="ru-RU" sz="1500" dirty="0" smtClean="0"/>
              <a:t>И </a:t>
            </a:r>
            <a:r>
              <a:rPr lang="ru-RU" sz="1500" dirty="0"/>
              <a:t>стройный гул вставал от пенья,</a:t>
            </a:r>
            <a:br>
              <a:rPr lang="ru-RU" sz="1500" dirty="0"/>
            </a:br>
            <a:r>
              <a:rPr lang="ru-RU" sz="1500" dirty="0" smtClean="0"/>
              <a:t>И </a:t>
            </a:r>
            <a:r>
              <a:rPr lang="ru-RU" sz="1500" dirty="0"/>
              <a:t>странно-слитен был размер</a:t>
            </a:r>
            <a:br>
              <a:rPr lang="ru-RU" sz="1500" dirty="0"/>
            </a:br>
            <a:r>
              <a:rPr lang="ru-RU" sz="1500" dirty="0" smtClean="0"/>
              <a:t>В </a:t>
            </a:r>
            <a:r>
              <a:rPr lang="ru-RU" sz="1500" dirty="0"/>
              <a:t>напеве влаги и пещер.</a:t>
            </a:r>
            <a:br>
              <a:rPr lang="ru-RU" sz="1500" dirty="0"/>
            </a:br>
            <a:r>
              <a:rPr lang="ru-RU" sz="1500" dirty="0" smtClean="0"/>
              <a:t>Какое </a:t>
            </a:r>
            <a:r>
              <a:rPr lang="ru-RU" sz="1500" dirty="0"/>
              <a:t>странное виденье —</a:t>
            </a:r>
            <a:br>
              <a:rPr lang="ru-RU" sz="1500" dirty="0"/>
            </a:br>
            <a:r>
              <a:rPr lang="ru-RU" sz="1500" dirty="0" smtClean="0"/>
              <a:t>Дворец </a:t>
            </a:r>
            <a:r>
              <a:rPr lang="ru-RU" sz="1500" dirty="0"/>
              <a:t>любви и наслажденья</a:t>
            </a:r>
            <a:br>
              <a:rPr lang="ru-RU" sz="1500" dirty="0"/>
            </a:br>
            <a:r>
              <a:rPr lang="ru-RU" sz="1500" dirty="0" smtClean="0"/>
              <a:t>Меж </a:t>
            </a:r>
            <a:r>
              <a:rPr lang="ru-RU" sz="1500" dirty="0"/>
              <a:t>вечных льдов и влажных сфер.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4553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620688"/>
            <a:ext cx="4100264" cy="55054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A damsel with a dulcimer </a:t>
            </a:r>
          </a:p>
          <a:p>
            <a:pPr marL="0" indent="0">
              <a:buNone/>
            </a:pPr>
            <a:r>
              <a:rPr lang="en-US" sz="6400" dirty="0"/>
              <a:t>In a vision once I saw: </a:t>
            </a:r>
          </a:p>
          <a:p>
            <a:pPr marL="0" indent="0">
              <a:buNone/>
            </a:pPr>
            <a:r>
              <a:rPr lang="en-US" sz="6400" dirty="0"/>
              <a:t>It was an Abyssinian maid, </a:t>
            </a:r>
          </a:p>
          <a:p>
            <a:pPr marL="0" indent="0">
              <a:buNone/>
            </a:pPr>
            <a:r>
              <a:rPr lang="en-US" sz="6400" dirty="0"/>
              <a:t>And on her dulcimer she played, </a:t>
            </a:r>
          </a:p>
          <a:p>
            <a:pPr marL="0" indent="0">
              <a:buNone/>
            </a:pPr>
            <a:r>
              <a:rPr lang="en-US" sz="6400" dirty="0"/>
              <a:t>Singing of Mount </a:t>
            </a:r>
            <a:r>
              <a:rPr lang="en-US" sz="6400" dirty="0" err="1"/>
              <a:t>Abora</a:t>
            </a:r>
            <a:r>
              <a:rPr lang="en-US" sz="6400" dirty="0"/>
              <a:t>. </a:t>
            </a:r>
          </a:p>
          <a:p>
            <a:pPr marL="0" indent="0">
              <a:buNone/>
            </a:pPr>
            <a:r>
              <a:rPr lang="en-US" sz="6400" dirty="0"/>
              <a:t>Could I revive within me </a:t>
            </a:r>
          </a:p>
          <a:p>
            <a:pPr marL="0" indent="0">
              <a:buNone/>
            </a:pPr>
            <a:r>
              <a:rPr lang="en-US" sz="6400" dirty="0"/>
              <a:t>Her symphony and song, </a:t>
            </a:r>
          </a:p>
          <a:p>
            <a:pPr marL="0" indent="0">
              <a:buNone/>
            </a:pPr>
            <a:r>
              <a:rPr lang="en-US" sz="6400" dirty="0"/>
              <a:t>To such a deep delight `</a:t>
            </a:r>
            <a:r>
              <a:rPr lang="en-US" sz="6400" dirty="0" err="1"/>
              <a:t>twould</a:t>
            </a:r>
            <a:r>
              <a:rPr lang="en-US" sz="6400" dirty="0"/>
              <a:t> win me, </a:t>
            </a:r>
          </a:p>
          <a:p>
            <a:pPr marL="0" indent="0">
              <a:buNone/>
            </a:pPr>
            <a:r>
              <a:rPr lang="en-US" sz="6400" dirty="0"/>
              <a:t>That with music loud and long,  </a:t>
            </a:r>
          </a:p>
          <a:p>
            <a:pPr marL="0" indent="0">
              <a:buNone/>
            </a:pPr>
            <a:r>
              <a:rPr lang="en-US" sz="6400" dirty="0"/>
              <a:t>I would build that dome in air, </a:t>
            </a:r>
          </a:p>
          <a:p>
            <a:pPr marL="0" indent="0">
              <a:buNone/>
            </a:pPr>
            <a:r>
              <a:rPr lang="en-US" sz="6400" dirty="0"/>
              <a:t>That sunny dome! those caves of ice! </a:t>
            </a:r>
          </a:p>
          <a:p>
            <a:pPr marL="0" indent="0">
              <a:buNone/>
            </a:pPr>
            <a:r>
              <a:rPr lang="en-US" sz="6400" dirty="0"/>
              <a:t>And all who heard should see them there, </a:t>
            </a:r>
          </a:p>
          <a:p>
            <a:pPr marL="0" indent="0">
              <a:buNone/>
            </a:pPr>
            <a:r>
              <a:rPr lang="en-US" sz="6400" dirty="0"/>
              <a:t>And all should cry, Beware! Beware! </a:t>
            </a:r>
          </a:p>
          <a:p>
            <a:pPr marL="0" indent="0">
              <a:buNone/>
            </a:pPr>
            <a:r>
              <a:rPr lang="en-US" sz="6400" dirty="0"/>
              <a:t>His flashing eyes, his floating hair! </a:t>
            </a:r>
          </a:p>
          <a:p>
            <a:pPr marL="0" indent="0">
              <a:buNone/>
            </a:pPr>
            <a:r>
              <a:rPr lang="en-US" sz="6400" dirty="0"/>
              <a:t>Weave a circle round him thrice, </a:t>
            </a:r>
          </a:p>
          <a:p>
            <a:pPr marL="0" indent="0">
              <a:buNone/>
            </a:pPr>
            <a:r>
              <a:rPr lang="en-US" sz="6400" dirty="0"/>
              <a:t>And close your eyes with holy dread, </a:t>
            </a:r>
          </a:p>
          <a:p>
            <a:pPr marL="0" indent="0">
              <a:buNone/>
            </a:pPr>
            <a:r>
              <a:rPr lang="en-US" sz="6400" dirty="0"/>
              <a:t>For he on honeydew hath fed, </a:t>
            </a:r>
          </a:p>
          <a:p>
            <a:pPr marL="0" indent="0">
              <a:buNone/>
            </a:pPr>
            <a:r>
              <a:rPr lang="en-US" sz="6400" dirty="0"/>
              <a:t>And drunk the milk of Paradise.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176464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Стройно-звучные </a:t>
            </a:r>
            <a:r>
              <a:rPr lang="ru-RU" sz="1400" dirty="0"/>
              <a:t>напевы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Раз </a:t>
            </a:r>
            <a:r>
              <a:rPr lang="ru-RU" sz="1400" dirty="0"/>
              <a:t>услышал я во сне,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Абиссинской </a:t>
            </a:r>
            <a:r>
              <a:rPr lang="ru-RU" sz="1400" dirty="0"/>
              <a:t>нежной девы,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Певшей </a:t>
            </a:r>
            <a:r>
              <a:rPr lang="ru-RU" sz="1400" dirty="0"/>
              <a:t>в ясной тишине,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Под </a:t>
            </a:r>
            <a:r>
              <a:rPr lang="ru-RU" sz="1400" dirty="0"/>
              <a:t>созвучья гуслей сонных,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err="1" smtClean="0"/>
              <a:t>Многопевных</a:t>
            </a:r>
            <a:r>
              <a:rPr lang="ru-RU" sz="1400" dirty="0"/>
              <a:t>, </a:t>
            </a:r>
            <a:r>
              <a:rPr lang="ru-RU" sz="1400" dirty="0" err="1"/>
              <a:t>многозвонных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Ливших </a:t>
            </a:r>
            <a:r>
              <a:rPr lang="ru-RU" sz="1400" dirty="0"/>
              <a:t>зов струны к струне.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О</a:t>
            </a:r>
            <a:r>
              <a:rPr lang="ru-RU" sz="1400" dirty="0"/>
              <a:t>, когда б я вспомнил взоры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Девы</a:t>
            </a:r>
            <a:r>
              <a:rPr lang="ru-RU" sz="1400" dirty="0"/>
              <a:t>, певшей мне во сне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О </a:t>
            </a:r>
            <a:r>
              <a:rPr lang="ru-RU" sz="1400" dirty="0"/>
              <a:t>Горе святой </a:t>
            </a:r>
            <a:r>
              <a:rPr lang="ru-RU" sz="1400" dirty="0" err="1"/>
              <a:t>Аборы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Дух </a:t>
            </a:r>
            <a:r>
              <a:rPr lang="ru-RU" sz="1400" dirty="0"/>
              <a:t>мой вспыхнул бы в огне,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Все </a:t>
            </a:r>
            <a:r>
              <a:rPr lang="ru-RU" sz="1400" dirty="0"/>
              <a:t>возможно было б мне.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В </a:t>
            </a:r>
            <a:r>
              <a:rPr lang="ru-RU" sz="1400" dirty="0"/>
              <a:t>полнозвучные размеры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Заключить </a:t>
            </a:r>
            <a:r>
              <a:rPr lang="ru-RU" sz="1400" dirty="0"/>
              <a:t>тогда б я мог</a:t>
            </a:r>
            <a:br>
              <a:rPr lang="ru-RU" sz="1400" dirty="0"/>
            </a:br>
            <a:r>
              <a:rPr lang="ru-RU" sz="1400" dirty="0"/>
              <a:t> Э</a:t>
            </a:r>
            <a:r>
              <a:rPr lang="ru-RU" sz="1400" dirty="0" smtClean="0"/>
              <a:t>ти </a:t>
            </a:r>
            <a:r>
              <a:rPr lang="ru-RU" sz="1400" dirty="0"/>
              <a:t>льдистые пещеры,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Этот </a:t>
            </a:r>
            <a:r>
              <a:rPr lang="ru-RU" sz="1400" dirty="0"/>
              <a:t>солнечный чертог.</a:t>
            </a:r>
            <a:br>
              <a:rPr lang="ru-RU" sz="1400" dirty="0"/>
            </a:br>
            <a:r>
              <a:rPr lang="ru-RU" sz="1400" dirty="0"/>
              <a:t> Их все бы ясно увидали</a:t>
            </a:r>
            <a:br>
              <a:rPr lang="ru-RU" sz="1400" dirty="0"/>
            </a:br>
            <a:r>
              <a:rPr lang="ru-RU" sz="1400" dirty="0" smtClean="0"/>
              <a:t> Над </a:t>
            </a:r>
            <a:r>
              <a:rPr lang="ru-RU" sz="1400" dirty="0"/>
              <a:t>зыбью, полной звонов, дали,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И </a:t>
            </a:r>
            <a:r>
              <a:rPr lang="ru-RU" sz="1400" dirty="0"/>
              <a:t>крик пронесся б, как гроза: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Сюда</a:t>
            </a:r>
            <a:r>
              <a:rPr lang="ru-RU" sz="1400" dirty="0"/>
              <a:t>, скорей сюда, глядите,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О</a:t>
            </a:r>
            <a:r>
              <a:rPr lang="ru-RU" sz="1400" dirty="0"/>
              <a:t>, как горят его глаза!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Пред </a:t>
            </a:r>
            <a:r>
              <a:rPr lang="ru-RU" sz="1400" dirty="0"/>
              <a:t>песнопевцем взор склоните,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И </a:t>
            </a:r>
            <a:r>
              <a:rPr lang="ru-RU" sz="1400" dirty="0"/>
              <a:t>этой грёзы слыша звон,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Сомкнёмся </a:t>
            </a:r>
            <a:r>
              <a:rPr lang="ru-RU" sz="1400" dirty="0"/>
              <a:t>тесным хороводом,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Затем </a:t>
            </a:r>
            <a:r>
              <a:rPr lang="ru-RU" sz="1400" dirty="0"/>
              <a:t>что он </a:t>
            </a:r>
            <a:r>
              <a:rPr lang="ru-RU" sz="1400" dirty="0" err="1"/>
              <a:t>воскормлен</a:t>
            </a:r>
            <a:r>
              <a:rPr lang="ru-RU" sz="1400" dirty="0"/>
              <a:t> мёдом</a:t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400" dirty="0" smtClean="0"/>
              <a:t>И </a:t>
            </a:r>
            <a:r>
              <a:rPr lang="ru-RU" sz="1400" dirty="0"/>
              <a:t>млеком рая напоен! </a:t>
            </a:r>
          </a:p>
        </p:txBody>
      </p:sp>
    </p:spTree>
    <p:extLst>
      <p:ext uri="{BB962C8B-B14F-4D97-AF65-F5344CB8AC3E}">
        <p14:creationId xmlns:p14="http://schemas.microsoft.com/office/powerpoint/2010/main" val="31833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168</Words>
  <Application>Microsoft Office PowerPoint</Application>
  <PresentationFormat>Экран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Samuel Taylor Coleridge 1772-1834</vt:lpstr>
      <vt:lpstr>Презентация PowerPoint</vt:lpstr>
      <vt:lpstr>Презентация PowerPoint</vt:lpstr>
      <vt:lpstr>Презентация PowerPoint</vt:lpstr>
      <vt:lpstr>Перевод К.Д.Бальмонта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 Taylor Coleridge 1772-1834</dc:title>
  <dc:creator>Tsfasman</dc:creator>
  <cp:lastModifiedBy>Tsfasman</cp:lastModifiedBy>
  <cp:revision>7</cp:revision>
  <dcterms:created xsi:type="dcterms:W3CDTF">2012-03-14T14:28:34Z</dcterms:created>
  <dcterms:modified xsi:type="dcterms:W3CDTF">2012-03-14T20:02:05Z</dcterms:modified>
</cp:coreProperties>
</file>